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717" autoAdjust="0"/>
  </p:normalViewPr>
  <p:slideViewPr>
    <p:cSldViewPr>
      <p:cViewPr varScale="1">
        <p:scale>
          <a:sx n="71" d="100"/>
          <a:sy n="71" d="100"/>
        </p:scale>
        <p:origin x="-315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D24CAA-7ED2-4A9E-B2DF-38EA4907ED22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16E55E-82B9-43BD-AB7B-648C4860A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9B7B-F3F1-42E0-A9E3-570388199893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34BFC-D796-4848-B2AF-32DB899A27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3853-1B73-4208-8FB0-CF9990186ECC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4158-9A93-42E6-94F6-9A46C59843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80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1158D-4B9A-4FD2-BC13-BB2491C672B2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9222C-1555-44BD-8556-2A6F1509D2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9F41-276F-493C-9605-B7D179F7CC75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F7D5-C2A7-4F50-92B1-99E009AE47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6C4B-7924-42F1-8BCF-7C1476544099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658FF-A13F-432A-8D85-86470CC473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84B5C-297A-4701-9303-3FD585C9C24C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039ED-02FC-470D-AFF6-9010728730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ADAB-46C9-412F-B1AF-186EE1CA9EE5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1294C-10A1-4C5E-AC9B-957684F004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C1804-4B30-4A9A-9A81-3AA02899B484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BBFFC-40B8-4F9A-8CFE-A54414F430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2A08-A1A3-4FB0-BB4A-342FF87D4299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1746D-F5EC-400D-87B2-F2EA2CFC59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5264-2F64-4DF3-9330-E041AC4F0886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6DF89-FA7D-4339-89FC-41522AE231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0958-4158-404B-A2D8-198252ED8F9E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236E7-9426-45CA-ACC4-24E7593877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FCA7B9-463D-4FC0-BDC9-A498D7393AF3}" type="datetimeFigureOut">
              <a:rPr lang="ru-RU"/>
              <a:pPr>
                <a:defRPr/>
              </a:pPr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E04D88-82CD-45F5-AA19-B3975C5D86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5000625" y="285750"/>
            <a:ext cx="20002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B050"/>
                </a:solidFill>
                <a:latin typeface="Segoe Print" pitchFamily="2" charset="0"/>
              </a:rPr>
              <a:t>Безопасность    </a:t>
            </a:r>
            <a:r>
              <a:rPr lang="ru-RU">
                <a:solidFill>
                  <a:srgbClr val="FF0000"/>
                </a:solidFill>
                <a:latin typeface="Segoe Script" pitchFamily="34" charset="0"/>
              </a:rPr>
              <a:t>на дороге</a:t>
            </a:r>
          </a:p>
          <a:p>
            <a:r>
              <a:rPr lang="ru-RU" sz="1600">
                <a:latin typeface="Calibri" pitchFamily="34" charset="0"/>
              </a:rPr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28802" y="142844"/>
            <a:ext cx="3107529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Правила юного велосипедиста</a:t>
            </a:r>
            <a:endParaRPr lang="ru-RU" sz="200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0" y="1214438"/>
            <a:ext cx="32146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100">
                <a:latin typeface="Segoe Print" pitchFamily="2" charset="0"/>
                <a:cs typeface="Times New Roman" pitchFamily="18" charset="0"/>
              </a:rPr>
              <a:t>   </a:t>
            </a:r>
            <a:r>
              <a:rPr lang="ru-RU" sz="1200">
                <a:latin typeface="Segoe Print" pitchFamily="2" charset="0"/>
                <a:cs typeface="Times New Roman" pitchFamily="18" charset="0"/>
              </a:rPr>
              <a:t>Велосипед - не игрушка, а самое настоящее первое транспортное средство ребенка. При катании на нем ребенок становится водителем, а, значит, должен знать и, главное, соблюдать правила дорожного движения для водителей велосипедов.  </a:t>
            </a:r>
            <a:endParaRPr lang="ru-RU" sz="1200">
              <a:latin typeface="Segoe Print" pitchFamily="2" charset="0"/>
            </a:endParaRPr>
          </a:p>
        </p:txBody>
      </p:sp>
      <p:sp>
        <p:nvSpPr>
          <p:cNvPr id="14342" name="Прямоугольник 9"/>
          <p:cNvSpPr>
            <a:spLocks noChangeArrowheads="1"/>
          </p:cNvSpPr>
          <p:nvPr/>
        </p:nvSpPr>
        <p:spPr bwMode="auto">
          <a:xfrm>
            <a:off x="3143250" y="2667000"/>
            <a:ext cx="3714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>
                <a:latin typeface="Segoe Print" pitchFamily="2" charset="0"/>
              </a:rPr>
              <a:t>   Если Вашему ребенку исполнилось 14 лет, то он имеет право выезжать на велосипеде на проезжую часть. В этом случае ребенок должен знать практически то же самое, что знает любой другой водитель – требования дорожной разметки, жесты регулировщика, сигналы светофора. До первой поездки обязательно изучите с ребенком главу 24 ПДД РФ – «Дополнительные требования к движению велосипедистов и водителей мопедов».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57604" y="7389674"/>
            <a:ext cx="3000396" cy="17543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Segoe Print" pitchFamily="2" charset="0"/>
              </a:rPr>
              <a:t>   </a:t>
            </a:r>
            <a:r>
              <a:rPr lang="ru-RU" sz="1200" dirty="0">
                <a:solidFill>
                  <a:srgbClr val="C00000"/>
                </a:solidFill>
                <a:latin typeface="Segoe Print" pitchFamily="2" charset="0"/>
              </a:rPr>
              <a:t>Помните, что велосипед – самое незащищенное транспортное средство на проезжей части. В столкновениях велосипедист получает очень тяжелые травмы, часто – смертельные, в то время как на автомобилях нет ни вмятин, ни царапин. </a:t>
            </a:r>
            <a:endParaRPr lang="ru-RU" sz="12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14346" name="Rectangle 3"/>
          <p:cNvSpPr>
            <a:spLocks noChangeArrowheads="1"/>
          </p:cNvSpPr>
          <p:nvPr/>
        </p:nvSpPr>
        <p:spPr bwMode="auto">
          <a:xfrm>
            <a:off x="0" y="4786313"/>
            <a:ext cx="47148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 b="1">
                <a:latin typeface="Segoe Print" pitchFamily="2" charset="0"/>
                <a:cs typeface="Times New Roman" pitchFamily="18" charset="0"/>
              </a:rPr>
              <a:t>При поездке на велосипеде:</a:t>
            </a:r>
            <a:endParaRPr lang="ru-RU" sz="1200">
              <a:latin typeface="Segoe Print" pitchFamily="2" charset="0"/>
            </a:endParaRPr>
          </a:p>
          <a:p>
            <a:pPr algn="just" eaLnBrk="0" hangingPunct="0"/>
            <a:r>
              <a:rPr lang="ru-RU" sz="1200">
                <a:latin typeface="Segoe Print" pitchFamily="2" charset="0"/>
                <a:cs typeface="Times New Roman" pitchFamily="18" charset="0"/>
              </a:rPr>
              <a:t>- обязательно используйте шлем и другие средства защиты – наколенники и налокотники.</a:t>
            </a:r>
            <a:endParaRPr lang="ru-RU" sz="1200">
              <a:latin typeface="Segoe Print" pitchFamily="2" charset="0"/>
            </a:endParaRPr>
          </a:p>
          <a:p>
            <a:pPr algn="just" eaLnBrk="0" hangingPunct="0"/>
            <a:r>
              <a:rPr lang="ru-RU" sz="1200">
                <a:latin typeface="Segoe Print" pitchFamily="2" charset="0"/>
                <a:cs typeface="Times New Roman" pitchFamily="18" charset="0"/>
              </a:rPr>
              <a:t>-  не забывайте про световозвращающие элементы не только на велосипеде, но и на одежде ребенка. Идеальный вариант – одевать на ребенка яркий световозвращающий жилет, чтобы ребенок-велосипедист был заметен как водителям, так и пешеходам.</a:t>
            </a:r>
            <a:endParaRPr lang="ru-RU" sz="1200">
              <a:latin typeface="Segoe Print" pitchFamily="2" charset="0"/>
            </a:endParaRPr>
          </a:p>
          <a:p>
            <a:pPr algn="just" eaLnBrk="0" hangingPunct="0"/>
            <a:r>
              <a:rPr lang="ru-RU" sz="1200">
                <a:latin typeface="Segoe Print" pitchFamily="2" charset="0"/>
                <a:cs typeface="Times New Roman" pitchFamily="18" charset="0"/>
              </a:rPr>
              <a:t>- приучайте ребенка кататься там, где нет (или мало) машин – на школьном стадионе, в парке, в лесу, на Заливе, на велосипедной дорожке.</a:t>
            </a:r>
            <a:endParaRPr lang="ru-RU" sz="1200">
              <a:latin typeface="Segoe Print" pitchFamily="2" charset="0"/>
            </a:endParaRPr>
          </a:p>
          <a:p>
            <a:pPr algn="just" eaLnBrk="0" hangingPunct="0"/>
            <a:r>
              <a:rPr lang="ru-RU" sz="1200">
                <a:latin typeface="Segoe Print" pitchFamily="2" charset="0"/>
                <a:cs typeface="Times New Roman" pitchFamily="18" charset="0"/>
              </a:rPr>
              <a:t>- велосипед – индивидуальный вид транспорта. «Брать на борт» еще кого-либо ребенку-велосипедисту запрещается. </a:t>
            </a:r>
            <a:endParaRPr lang="ru-RU" sz="1200">
              <a:latin typeface="Segoe Print" pitchFamily="2" charset="0"/>
            </a:endParaRPr>
          </a:p>
        </p:txBody>
      </p:sp>
      <p:pic>
        <p:nvPicPr>
          <p:cNvPr id="12" name="Рисунок 11" descr="21_oranzhev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24" y="1214414"/>
            <a:ext cx="1571636" cy="13573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" name="Picture 2" descr="J:\image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60" y="1214414"/>
            <a:ext cx="1857388" cy="1357322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maxresdefault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84" y="4929190"/>
            <a:ext cx="2000264" cy="235745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4" name="Рисунок 13" descr="DSC09183_novyj razmerJPG59ba1fe6e737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52" y="7643834"/>
            <a:ext cx="1714512" cy="135732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4" name="Picture 3" descr="C:\Users\yag\Desktop\Фото\avaria_vel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802" y="7643834"/>
            <a:ext cx="1857388" cy="135732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029" name="Picture 5" descr="C:\Users\yag\Desktop\Фото\147452139727322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52" y="2714612"/>
            <a:ext cx="1500198" cy="1928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yag\Desktop\Фото\Cyclin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43050" y="2714612"/>
            <a:ext cx="1500198" cy="1928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35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5" y="0"/>
            <a:ext cx="1341438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200</Words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Arial</vt:lpstr>
      <vt:lpstr>Segoe Print</vt:lpstr>
      <vt:lpstr>Segoe Script</vt:lpstr>
      <vt:lpstr>Times New Roman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yag</dc:creator>
  <cp:lastModifiedBy>Arm</cp:lastModifiedBy>
  <cp:revision>35</cp:revision>
  <dcterms:created xsi:type="dcterms:W3CDTF">2019-04-09T10:28:00Z</dcterms:created>
  <dcterms:modified xsi:type="dcterms:W3CDTF">2019-04-26T06:33:13Z</dcterms:modified>
</cp:coreProperties>
</file>